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73" r:id="rId19"/>
    <p:sldId id="274" r:id="rId20"/>
    <p:sldId id="275" r:id="rId21"/>
  </p:sldIdLst>
  <p:sldSz cx="12192000" cy="6858000"/>
  <p:notesSz cx="6858000" cy="9144000"/>
  <p:embeddedFontLs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67b762d39_6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67b762d39_6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67b762d39_6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67b762d39_6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ancagua.cl/index.php/plan-regulador-comuna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ancaguacultura.cl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ancagua.cl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ios.rancagua.cl/actividades/2018-juegos-regionales-de-inclusion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2560320" y="2481697"/>
            <a:ext cx="340940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 b="0" i="0" u="none" strike="noStrike" cap="non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Análisis del sitio  </a:t>
            </a:r>
            <a:endParaRPr sz="2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2560320" y="3056708"/>
            <a:ext cx="73152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Municipalidad de Rancagua</a:t>
            </a:r>
            <a:endParaRPr sz="4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7785463" y="4650377"/>
            <a:ext cx="164592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Daniel Fernández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Bastian Rubio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Antonia Escudero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Catalina Cea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0625" y="1137100"/>
            <a:ext cx="2190750" cy="10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>
            <a:spLocks noGrp="1"/>
          </p:cNvSpPr>
          <p:nvPr>
            <p:ph type="title"/>
          </p:nvPr>
        </p:nvSpPr>
        <p:spPr>
          <a:xfrm>
            <a:off x="266700" y="252006"/>
            <a:ext cx="85671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832B"/>
              </a:buClr>
              <a:buSzPts val="3240"/>
              <a:buFont typeface="Roboto"/>
              <a:buNone/>
            </a:pPr>
            <a:r>
              <a:rPr lang="es-419" sz="3240" b="0" i="0" u="none" strike="noStrike" cap="none">
                <a:solidFill>
                  <a:srgbClr val="F9832B"/>
                </a:solidFill>
                <a:latin typeface="Roboto"/>
                <a:ea typeface="Roboto"/>
                <a:cs typeface="Roboto"/>
                <a:sym typeface="Roboto"/>
              </a:rPr>
              <a:t>SITIO PLAN REGULADOR COMUNAL </a:t>
            </a:r>
            <a:r>
              <a:rPr lang="es-419" sz="1979" b="0" i="0" u="none" strike="noStrike" cap="none">
                <a:solidFill>
                  <a:srgbClr val="F9832B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s-419" sz="1979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https://rancagua.cl/index.php/plan-regulador-comunal</a:t>
            </a:r>
            <a:r>
              <a:rPr lang="es-419" sz="1979" b="0" i="0" u="sng" strike="noStrike" cap="none">
                <a:solidFill>
                  <a:srgbClr val="F9832B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es-419" sz="1979" b="0" i="0" u="none" strike="noStrike" cap="none">
                <a:solidFill>
                  <a:srgbClr val="F9832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979" b="0" i="0" u="none" strike="noStrike" cap="none">
              <a:solidFill>
                <a:srgbClr val="F983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80881"/>
            <a:ext cx="11887198" cy="5768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53267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45711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007502" cy="110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50900"/>
            <a:ext cx="10947022" cy="590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>
            <a:spLocks noGrp="1"/>
          </p:cNvSpPr>
          <p:nvPr>
            <p:ph type="title"/>
          </p:nvPr>
        </p:nvSpPr>
        <p:spPr>
          <a:xfrm>
            <a:off x="288473" y="211907"/>
            <a:ext cx="77049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832B"/>
              </a:buClr>
              <a:buSzPts val="3240"/>
              <a:buFont typeface="Roboto"/>
              <a:buNone/>
            </a:pPr>
            <a:r>
              <a:rPr lang="es-419" sz="3240" b="0" i="0" u="none" strike="noStrike" cap="none" dirty="0">
                <a:solidFill>
                  <a:srgbClr val="F9832B"/>
                </a:solidFill>
                <a:latin typeface="Roboto"/>
                <a:ea typeface="Roboto"/>
                <a:cs typeface="Roboto"/>
                <a:sym typeface="Roboto"/>
              </a:rPr>
              <a:t>SITIO RANCAGUA CULTURA </a:t>
            </a:r>
            <a:r>
              <a:rPr lang="es-419" sz="1979" b="0" i="0" u="none" strike="noStrike" cap="none" dirty="0">
                <a:solidFill>
                  <a:srgbClr val="F9832B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s-419" sz="1979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http://www.rancaguacultura.cl/</a:t>
            </a:r>
            <a:r>
              <a:rPr lang="es-419" sz="1979" b="0" i="0" u="sng" strike="noStrike" cap="none" dirty="0">
                <a:solidFill>
                  <a:srgbClr val="F9832B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979" b="0" i="0" u="none" strike="noStrike" cap="none" dirty="0">
              <a:solidFill>
                <a:srgbClr val="F983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475" y="1089600"/>
            <a:ext cx="9745047" cy="559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50" y="0"/>
            <a:ext cx="6958873" cy="85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78750"/>
            <a:ext cx="11887201" cy="5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12" y="290946"/>
            <a:ext cx="11158105" cy="52508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50" y="152400"/>
            <a:ext cx="11065772" cy="635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846125" cy="95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57775"/>
            <a:ext cx="11887201" cy="4257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1008051" cy="678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498565" y="299813"/>
            <a:ext cx="8083731" cy="719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832B"/>
              </a:buClr>
              <a:buSzPts val="3600"/>
              <a:buFont typeface="Roboto"/>
              <a:buNone/>
            </a:pPr>
            <a:r>
              <a:rPr lang="es-419" sz="3600" b="0" i="0" u="none" strike="noStrike" cap="none">
                <a:solidFill>
                  <a:srgbClr val="F9832B"/>
                </a:solidFill>
                <a:latin typeface="Roboto"/>
                <a:ea typeface="Roboto"/>
                <a:cs typeface="Roboto"/>
                <a:sym typeface="Roboto"/>
              </a:rPr>
              <a:t>SITIO PRINCIPAL  </a:t>
            </a:r>
            <a:r>
              <a:rPr lang="es-419" sz="2000" b="0" i="0" u="none" strike="noStrike" cap="none">
                <a:solidFill>
                  <a:srgbClr val="F9832B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s-419" sz="2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http://www.rancagua.cl/</a:t>
            </a:r>
            <a:r>
              <a:rPr lang="es-419" sz="2000" b="0" i="0" u="sng" strike="noStrike" cap="none">
                <a:solidFill>
                  <a:srgbClr val="F9832B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es-419" sz="2000" b="0" i="0" u="none" strike="noStrike" cap="none">
                <a:solidFill>
                  <a:srgbClr val="F9832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000" b="0" i="0" u="none" strike="noStrike" cap="none">
              <a:solidFill>
                <a:srgbClr val="F983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" name="Google Shape;9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4493" y="1018904"/>
            <a:ext cx="5864364" cy="5346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13298" y="1233346"/>
            <a:ext cx="5748540" cy="4495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0;p26"/>
          <p:cNvSpPr txBox="1">
            <a:spLocks noGrp="1"/>
          </p:cNvSpPr>
          <p:nvPr>
            <p:ph type="title"/>
          </p:nvPr>
        </p:nvSpPr>
        <p:spPr>
          <a:xfrm>
            <a:off x="3627419" y="2151543"/>
            <a:ext cx="4782291" cy="1644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832B"/>
              </a:buClr>
              <a:buSzPts val="3240"/>
              <a:buFont typeface="Roboto"/>
              <a:buNone/>
            </a:pPr>
            <a:r>
              <a:rPr lang="es-419" sz="8000" dirty="0" smtClean="0">
                <a:solidFill>
                  <a:srgbClr val="F9832B"/>
                </a:solidFill>
                <a:latin typeface="Roboto"/>
                <a:ea typeface="Roboto"/>
                <a:cs typeface="Roboto"/>
                <a:sym typeface="Roboto"/>
              </a:rPr>
              <a:t>GRACIAS </a:t>
            </a:r>
            <a:endParaRPr sz="8000" b="0" i="0" u="none" strike="noStrike" cap="none" dirty="0">
              <a:solidFill>
                <a:srgbClr val="F983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9005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371" y="-6"/>
            <a:ext cx="8341114" cy="6334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1" y="113544"/>
            <a:ext cx="7977050" cy="6477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442" y="953589"/>
            <a:ext cx="7082197" cy="5766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7461" y="83510"/>
            <a:ext cx="6337571" cy="870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70794"/>
            <a:ext cx="7775464" cy="5227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44946" y="173514"/>
            <a:ext cx="6819021" cy="4267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276497" y="234496"/>
            <a:ext cx="9899469" cy="1019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832B"/>
              </a:buClr>
              <a:buSzPts val="3240"/>
              <a:buFont typeface="Roboto"/>
              <a:buNone/>
            </a:pPr>
            <a:r>
              <a:rPr lang="es-419" sz="3240" b="0" i="0" u="none" strike="noStrike" cap="none">
                <a:solidFill>
                  <a:srgbClr val="F9832B"/>
                </a:solidFill>
                <a:latin typeface="Roboto"/>
                <a:ea typeface="Roboto"/>
                <a:cs typeface="Roboto"/>
                <a:sym typeface="Roboto"/>
              </a:rPr>
              <a:t>SITIO JUEGOS REGIONALES DE LA INCLUSIÓN 2018 </a:t>
            </a:r>
            <a:r>
              <a:rPr lang="es-419" sz="1979" b="0" i="0" u="none" strike="noStrike" cap="none">
                <a:solidFill>
                  <a:srgbClr val="F9832B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s-419" sz="1979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https://servicios.rancagua.cl/actividades/2018-juegos-regionales-de-inclusion/</a:t>
            </a:r>
            <a:r>
              <a:rPr lang="es-419" sz="1979" b="0" i="0" u="sng" strike="noStrike" cap="none">
                <a:solidFill>
                  <a:srgbClr val="F9832B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es-419" sz="1979" b="0" i="0" u="none" strike="noStrike" cap="none">
                <a:solidFill>
                  <a:srgbClr val="F9832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979" b="0" i="0" u="none" strike="noStrike" cap="none">
              <a:solidFill>
                <a:srgbClr val="F983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Google Shape;122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6497" y="1254033"/>
            <a:ext cx="7318263" cy="5141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5375" y="0"/>
            <a:ext cx="7065899" cy="86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74625" y="861875"/>
            <a:ext cx="12820873" cy="578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1334752" cy="59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000"/>
    </mc:Choice>
    <mc:Fallback xmlns="">
      <p:transition advTm="20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51</Words>
  <Application>Microsoft Office PowerPoint</Application>
  <PresentationFormat>Panorámica</PresentationFormat>
  <Paragraphs>11</Paragraphs>
  <Slides>20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Roboto</vt:lpstr>
      <vt:lpstr>Arial</vt:lpstr>
      <vt:lpstr>Calibri</vt:lpstr>
      <vt:lpstr>Tema de Office</vt:lpstr>
      <vt:lpstr>Presentación de PowerPoint</vt:lpstr>
      <vt:lpstr>SITIO PRINCIPAL  (http://www.rancagua.cl/) </vt:lpstr>
      <vt:lpstr>Presentación de PowerPoint</vt:lpstr>
      <vt:lpstr>Presentación de PowerPoint</vt:lpstr>
      <vt:lpstr>Presentación de PowerPoint</vt:lpstr>
      <vt:lpstr>Presentación de PowerPoint</vt:lpstr>
      <vt:lpstr>SITIO JUEGOS REGIONALES DE LA INCLUSIÓN 2018 (https://servicios.rancagua.cl/actividades/2018-juegos-regionales-de-inclusion/) </vt:lpstr>
      <vt:lpstr>Presentación de PowerPoint</vt:lpstr>
      <vt:lpstr>Presentación de PowerPoint</vt:lpstr>
      <vt:lpstr>SITIO PLAN REGULADOR COMUNAL (https://rancagua.cl/index.php/plan-regulador-comunal) </vt:lpstr>
      <vt:lpstr>Presentación de PowerPoint</vt:lpstr>
      <vt:lpstr>Presentación de PowerPoint</vt:lpstr>
      <vt:lpstr>Presentación de PowerPoint</vt:lpstr>
      <vt:lpstr>SITIO RANCAGUA CULTURA (http://www.rancaguacultura.cl/)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Usuario de Windows</cp:lastModifiedBy>
  <cp:revision>7</cp:revision>
  <dcterms:modified xsi:type="dcterms:W3CDTF">2018-10-29T18:44:33Z</dcterms:modified>
</cp:coreProperties>
</file>